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64" r:id="rId4"/>
    <p:sldId id="265" r:id="rId5"/>
    <p:sldId id="258" r:id="rId6"/>
    <p:sldId id="263" r:id="rId7"/>
    <p:sldId id="259" r:id="rId8"/>
    <p:sldId id="260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50C86-1CD0-7A09-8857-6D5D8C8DE736}" v="1665" dt="2020-07-09T02:33:21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D379E-784D-42C9-9994-59FDA69B4FFC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389C604-ACB8-4AE0-9E49-DF4919DEECCF}">
      <dgm:prSet phldr="0"/>
      <dgm:spPr/>
      <dgm:t>
        <a:bodyPr/>
        <a:lstStyle/>
        <a:p>
          <a:r>
            <a:rPr lang="en-US" dirty="0">
              <a:latin typeface="Arial" panose="020B0604020202020204"/>
            </a:rPr>
            <a:t>Leads to</a:t>
          </a:r>
          <a:endParaRPr lang="en-US" dirty="0"/>
        </a:p>
      </dgm:t>
    </dgm:pt>
    <dgm:pt modelId="{3E696872-82AC-4830-A48F-D6E934AB2D49}" type="parTrans" cxnId="{224EF429-083C-4098-888A-DB15094B262D}">
      <dgm:prSet/>
      <dgm:spPr/>
    </dgm:pt>
    <dgm:pt modelId="{DBDF1CB1-CF4D-4AC9-AB5C-34C9A921A58C}" type="sibTrans" cxnId="{224EF429-083C-4098-888A-DB15094B262D}">
      <dgm:prSet/>
      <dgm:spPr/>
    </dgm:pt>
    <dgm:pt modelId="{EC06B551-20D5-4B9F-9C19-7FB0CA5BDF37}">
      <dgm:prSet phldr="0"/>
      <dgm:spPr/>
      <dgm:t>
        <a:bodyPr/>
        <a:lstStyle/>
        <a:p>
          <a:endParaRPr lang="en-US" dirty="0">
            <a:latin typeface="Arial" panose="020B0604020202020204"/>
          </a:endParaRPr>
        </a:p>
      </dgm:t>
    </dgm:pt>
    <dgm:pt modelId="{4D32F69C-53A8-4B4B-961A-795A4576B582}" type="parTrans" cxnId="{74EC7ACF-A9E8-4FB6-B2AE-A4B8B2CB6EC4}">
      <dgm:prSet/>
      <dgm:spPr/>
    </dgm:pt>
    <dgm:pt modelId="{E2445840-5C50-4FE1-BA13-1818828197F1}" type="sibTrans" cxnId="{74EC7ACF-A9E8-4FB6-B2AE-A4B8B2CB6EC4}">
      <dgm:prSet/>
      <dgm:spPr/>
    </dgm:pt>
    <dgm:pt modelId="{DBB4F165-BF3D-4CEA-9870-1CDDCD57CDE8}">
      <dgm:prSet phldr="0"/>
      <dgm:spPr/>
      <dgm:t>
        <a:bodyPr/>
        <a:lstStyle/>
        <a:p>
          <a:pPr rtl="0"/>
          <a:endParaRPr lang="en-US" dirty="0">
            <a:latin typeface="Arial" panose="020B0604020202020204"/>
          </a:endParaRPr>
        </a:p>
      </dgm:t>
    </dgm:pt>
    <dgm:pt modelId="{BC5B80C5-98BB-4C9B-AA84-1A43F3BD759E}" type="parTrans" cxnId="{F3E0A42A-D049-4632-B7E1-E1DC3BB0758A}">
      <dgm:prSet/>
      <dgm:spPr/>
    </dgm:pt>
    <dgm:pt modelId="{B6E3E609-C456-435E-B47A-82400896EFAF}" type="sibTrans" cxnId="{F3E0A42A-D049-4632-B7E1-E1DC3BB0758A}">
      <dgm:prSet/>
      <dgm:spPr/>
    </dgm:pt>
    <dgm:pt modelId="{91D6C531-2D17-4CF3-B0CF-B088B1A19271}" type="pres">
      <dgm:prSet presAssocID="{EF6D379E-784D-42C9-9994-59FDA69B4FFC}" presName="Name0" presStyleCnt="0">
        <dgm:presLayoutVars>
          <dgm:dir/>
          <dgm:animLvl val="lvl"/>
          <dgm:resizeHandles val="exact"/>
        </dgm:presLayoutVars>
      </dgm:prSet>
      <dgm:spPr/>
    </dgm:pt>
    <dgm:pt modelId="{0B8E5044-6D3A-43B1-8463-F775C0177E59}" type="pres">
      <dgm:prSet presAssocID="{EF6D379E-784D-42C9-9994-59FDA69B4FFC}" presName="dummy" presStyleCnt="0"/>
      <dgm:spPr/>
    </dgm:pt>
    <dgm:pt modelId="{0F7A2289-5B5B-42C6-93D1-CB3F7555DE0E}" type="pres">
      <dgm:prSet presAssocID="{EF6D379E-784D-42C9-9994-59FDA69B4FFC}" presName="linH" presStyleCnt="0"/>
      <dgm:spPr/>
    </dgm:pt>
    <dgm:pt modelId="{CBABDC6A-721A-465E-A9B6-10D1E6C4E551}" type="pres">
      <dgm:prSet presAssocID="{EF6D379E-784D-42C9-9994-59FDA69B4FFC}" presName="padding1" presStyleCnt="0"/>
      <dgm:spPr/>
    </dgm:pt>
    <dgm:pt modelId="{0D9F9E19-D4C1-4412-B159-80575271E3A5}" type="pres">
      <dgm:prSet presAssocID="{DBB4F165-BF3D-4CEA-9870-1CDDCD57CDE8}" presName="linV" presStyleCnt="0"/>
      <dgm:spPr/>
    </dgm:pt>
    <dgm:pt modelId="{87777F24-5C51-4838-8D27-32718D385C96}" type="pres">
      <dgm:prSet presAssocID="{DBB4F165-BF3D-4CEA-9870-1CDDCD57CDE8}" presName="spVertical1" presStyleCnt="0"/>
      <dgm:spPr/>
    </dgm:pt>
    <dgm:pt modelId="{857C03BC-2C6E-4D6A-865D-06F5AB8EAA77}" type="pres">
      <dgm:prSet presAssocID="{DBB4F165-BF3D-4CEA-9870-1CDDCD57CDE8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A37533B-8881-4477-816E-1C1BA2661522}" type="pres">
      <dgm:prSet presAssocID="{DBB4F165-BF3D-4CEA-9870-1CDDCD57CDE8}" presName="spVertical2" presStyleCnt="0"/>
      <dgm:spPr/>
    </dgm:pt>
    <dgm:pt modelId="{8A9C69C6-F7C6-4FAB-848B-5EA0CA62D152}" type="pres">
      <dgm:prSet presAssocID="{DBB4F165-BF3D-4CEA-9870-1CDDCD57CDE8}" presName="spVertical3" presStyleCnt="0"/>
      <dgm:spPr/>
    </dgm:pt>
    <dgm:pt modelId="{C7FE3536-9DA0-4426-97D6-C7C393F648D2}" type="pres">
      <dgm:prSet presAssocID="{B6E3E609-C456-435E-B47A-82400896EFAF}" presName="space" presStyleCnt="0"/>
      <dgm:spPr/>
    </dgm:pt>
    <dgm:pt modelId="{1BA81BBE-C1A9-43FA-B54E-2A2951A8AB80}" type="pres">
      <dgm:prSet presAssocID="{6389C604-ACB8-4AE0-9E49-DF4919DEECCF}" presName="linV" presStyleCnt="0"/>
      <dgm:spPr/>
    </dgm:pt>
    <dgm:pt modelId="{B11CFB65-E122-4853-A2B8-5CC768DB226D}" type="pres">
      <dgm:prSet presAssocID="{6389C604-ACB8-4AE0-9E49-DF4919DEECCF}" presName="spVertical1" presStyleCnt="0"/>
      <dgm:spPr/>
    </dgm:pt>
    <dgm:pt modelId="{16ACC63B-E344-41B9-BEE0-B67CBA3C442A}" type="pres">
      <dgm:prSet presAssocID="{6389C604-ACB8-4AE0-9E49-DF4919DEECCF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C873DF5-6667-406C-B67B-04ECE59D249C}" type="pres">
      <dgm:prSet presAssocID="{6389C604-ACB8-4AE0-9E49-DF4919DEECCF}" presName="spVertical2" presStyleCnt="0"/>
      <dgm:spPr/>
    </dgm:pt>
    <dgm:pt modelId="{E9221F0C-C9D2-47DC-B735-7595B3AEFB24}" type="pres">
      <dgm:prSet presAssocID="{6389C604-ACB8-4AE0-9E49-DF4919DEECCF}" presName="spVertical3" presStyleCnt="0"/>
      <dgm:spPr/>
    </dgm:pt>
    <dgm:pt modelId="{F64792B6-5264-4CE3-96A9-DDF32D51B852}" type="pres">
      <dgm:prSet presAssocID="{DBDF1CB1-CF4D-4AC9-AB5C-34C9A921A58C}" presName="space" presStyleCnt="0"/>
      <dgm:spPr/>
    </dgm:pt>
    <dgm:pt modelId="{320DAB81-ABC2-4F85-8BAD-AC0744A4B421}" type="pres">
      <dgm:prSet presAssocID="{EC06B551-20D5-4B9F-9C19-7FB0CA5BDF37}" presName="linV" presStyleCnt="0"/>
      <dgm:spPr/>
    </dgm:pt>
    <dgm:pt modelId="{B8F42D27-7C53-4AA3-B110-26F6678AFF0F}" type="pres">
      <dgm:prSet presAssocID="{EC06B551-20D5-4B9F-9C19-7FB0CA5BDF37}" presName="spVertical1" presStyleCnt="0"/>
      <dgm:spPr/>
    </dgm:pt>
    <dgm:pt modelId="{0052C3F1-6849-48BD-ACC8-6312EEEDDBA1}" type="pres">
      <dgm:prSet presAssocID="{EC06B551-20D5-4B9F-9C19-7FB0CA5BDF37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785ECCA-1093-4296-9A3B-6618E4549081}" type="pres">
      <dgm:prSet presAssocID="{EC06B551-20D5-4B9F-9C19-7FB0CA5BDF37}" presName="spVertical2" presStyleCnt="0"/>
      <dgm:spPr/>
    </dgm:pt>
    <dgm:pt modelId="{EAD1EF6E-D38A-47B6-A7B8-93C488DC4486}" type="pres">
      <dgm:prSet presAssocID="{EC06B551-20D5-4B9F-9C19-7FB0CA5BDF37}" presName="spVertical3" presStyleCnt="0"/>
      <dgm:spPr/>
    </dgm:pt>
    <dgm:pt modelId="{BD238AC6-08D8-4E99-BD75-FAEC4CB3FDEA}" type="pres">
      <dgm:prSet presAssocID="{EF6D379E-784D-42C9-9994-59FDA69B4FFC}" presName="padding2" presStyleCnt="0"/>
      <dgm:spPr/>
    </dgm:pt>
    <dgm:pt modelId="{AC3569CD-2551-4314-A506-ED11830E4AF5}" type="pres">
      <dgm:prSet presAssocID="{EF6D379E-784D-42C9-9994-59FDA69B4FFC}" presName="negArrow" presStyleCnt="0"/>
      <dgm:spPr/>
    </dgm:pt>
    <dgm:pt modelId="{A3289C8F-310A-4DA9-AEB0-AD66A4EDE26D}" type="pres">
      <dgm:prSet presAssocID="{EF6D379E-784D-42C9-9994-59FDA69B4FFC}" presName="backgroundArrow" presStyleLbl="node1" presStyleIdx="0" presStyleCnt="1"/>
      <dgm:spPr/>
    </dgm:pt>
  </dgm:ptLst>
  <dgm:cxnLst>
    <dgm:cxn modelId="{51A59002-5F53-4BDD-A30C-D20B18391A66}" type="presOf" srcId="{6389C604-ACB8-4AE0-9E49-DF4919DEECCF}" destId="{16ACC63B-E344-41B9-BEE0-B67CBA3C442A}" srcOrd="0" destOrd="0" presId="urn:microsoft.com/office/officeart/2005/8/layout/hProcess3"/>
    <dgm:cxn modelId="{224EF429-083C-4098-888A-DB15094B262D}" srcId="{EF6D379E-784D-42C9-9994-59FDA69B4FFC}" destId="{6389C604-ACB8-4AE0-9E49-DF4919DEECCF}" srcOrd="1" destOrd="0" parTransId="{3E696872-82AC-4830-A48F-D6E934AB2D49}" sibTransId="{DBDF1CB1-CF4D-4AC9-AB5C-34C9A921A58C}"/>
    <dgm:cxn modelId="{F3E0A42A-D049-4632-B7E1-E1DC3BB0758A}" srcId="{EF6D379E-784D-42C9-9994-59FDA69B4FFC}" destId="{DBB4F165-BF3D-4CEA-9870-1CDDCD57CDE8}" srcOrd="0" destOrd="0" parTransId="{BC5B80C5-98BB-4C9B-AA84-1A43F3BD759E}" sibTransId="{B6E3E609-C456-435E-B47A-82400896EFAF}"/>
    <dgm:cxn modelId="{0AFF9965-DE74-418F-AA16-560C1AB8B241}" type="presOf" srcId="{DBB4F165-BF3D-4CEA-9870-1CDDCD57CDE8}" destId="{857C03BC-2C6E-4D6A-865D-06F5AB8EAA77}" srcOrd="0" destOrd="0" presId="urn:microsoft.com/office/officeart/2005/8/layout/hProcess3"/>
    <dgm:cxn modelId="{10B9D87B-8DCB-445A-80C1-B0B305D55ADE}" type="presOf" srcId="{EC06B551-20D5-4B9F-9C19-7FB0CA5BDF37}" destId="{0052C3F1-6849-48BD-ACC8-6312EEEDDBA1}" srcOrd="0" destOrd="0" presId="urn:microsoft.com/office/officeart/2005/8/layout/hProcess3"/>
    <dgm:cxn modelId="{F7D48C8C-B278-4677-9BBC-5F13A7DFBF15}" type="presOf" srcId="{EF6D379E-784D-42C9-9994-59FDA69B4FFC}" destId="{91D6C531-2D17-4CF3-B0CF-B088B1A19271}" srcOrd="0" destOrd="0" presId="urn:microsoft.com/office/officeart/2005/8/layout/hProcess3"/>
    <dgm:cxn modelId="{74EC7ACF-A9E8-4FB6-B2AE-A4B8B2CB6EC4}" srcId="{EF6D379E-784D-42C9-9994-59FDA69B4FFC}" destId="{EC06B551-20D5-4B9F-9C19-7FB0CA5BDF37}" srcOrd="2" destOrd="0" parTransId="{4D32F69C-53A8-4B4B-961A-795A4576B582}" sibTransId="{E2445840-5C50-4FE1-BA13-1818828197F1}"/>
    <dgm:cxn modelId="{03342434-ACBA-46C0-BEB6-6B0E8AEEA00F}" type="presParOf" srcId="{91D6C531-2D17-4CF3-B0CF-B088B1A19271}" destId="{0B8E5044-6D3A-43B1-8463-F775C0177E59}" srcOrd="0" destOrd="0" presId="urn:microsoft.com/office/officeart/2005/8/layout/hProcess3"/>
    <dgm:cxn modelId="{68EBB08A-353A-4730-BDB6-BE6FF54CF935}" type="presParOf" srcId="{91D6C531-2D17-4CF3-B0CF-B088B1A19271}" destId="{0F7A2289-5B5B-42C6-93D1-CB3F7555DE0E}" srcOrd="1" destOrd="0" presId="urn:microsoft.com/office/officeart/2005/8/layout/hProcess3"/>
    <dgm:cxn modelId="{20C06305-A3AA-44D1-8F0D-17F7141399AC}" type="presParOf" srcId="{0F7A2289-5B5B-42C6-93D1-CB3F7555DE0E}" destId="{CBABDC6A-721A-465E-A9B6-10D1E6C4E551}" srcOrd="0" destOrd="0" presId="urn:microsoft.com/office/officeart/2005/8/layout/hProcess3"/>
    <dgm:cxn modelId="{058B1A85-4AAB-494B-B73E-CB2F6EECA2DA}" type="presParOf" srcId="{0F7A2289-5B5B-42C6-93D1-CB3F7555DE0E}" destId="{0D9F9E19-D4C1-4412-B159-80575271E3A5}" srcOrd="1" destOrd="0" presId="urn:microsoft.com/office/officeart/2005/8/layout/hProcess3"/>
    <dgm:cxn modelId="{70FA71F8-67A6-4BB0-AC46-207D8CB6B66C}" type="presParOf" srcId="{0D9F9E19-D4C1-4412-B159-80575271E3A5}" destId="{87777F24-5C51-4838-8D27-32718D385C96}" srcOrd="0" destOrd="0" presId="urn:microsoft.com/office/officeart/2005/8/layout/hProcess3"/>
    <dgm:cxn modelId="{2CB95D3C-4A64-470A-A4BE-7BCF3EB768E2}" type="presParOf" srcId="{0D9F9E19-D4C1-4412-B159-80575271E3A5}" destId="{857C03BC-2C6E-4D6A-865D-06F5AB8EAA77}" srcOrd="1" destOrd="0" presId="urn:microsoft.com/office/officeart/2005/8/layout/hProcess3"/>
    <dgm:cxn modelId="{196CF7B1-A1A9-4BD0-BFB1-19B789B1AE23}" type="presParOf" srcId="{0D9F9E19-D4C1-4412-B159-80575271E3A5}" destId="{7A37533B-8881-4477-816E-1C1BA2661522}" srcOrd="2" destOrd="0" presId="urn:microsoft.com/office/officeart/2005/8/layout/hProcess3"/>
    <dgm:cxn modelId="{BDE76AE1-9FAF-486F-BD87-BBD8038008B7}" type="presParOf" srcId="{0D9F9E19-D4C1-4412-B159-80575271E3A5}" destId="{8A9C69C6-F7C6-4FAB-848B-5EA0CA62D152}" srcOrd="3" destOrd="0" presId="urn:microsoft.com/office/officeart/2005/8/layout/hProcess3"/>
    <dgm:cxn modelId="{7D13D1A0-8DE4-4BDF-9D4E-0D0336DBB2F0}" type="presParOf" srcId="{0F7A2289-5B5B-42C6-93D1-CB3F7555DE0E}" destId="{C7FE3536-9DA0-4426-97D6-C7C393F648D2}" srcOrd="2" destOrd="0" presId="urn:microsoft.com/office/officeart/2005/8/layout/hProcess3"/>
    <dgm:cxn modelId="{E8F3903E-A7F8-444C-B099-3AD51F1A6272}" type="presParOf" srcId="{0F7A2289-5B5B-42C6-93D1-CB3F7555DE0E}" destId="{1BA81BBE-C1A9-43FA-B54E-2A2951A8AB80}" srcOrd="3" destOrd="0" presId="urn:microsoft.com/office/officeart/2005/8/layout/hProcess3"/>
    <dgm:cxn modelId="{C9A94E91-E037-4B49-96CC-5969FC7FF686}" type="presParOf" srcId="{1BA81BBE-C1A9-43FA-B54E-2A2951A8AB80}" destId="{B11CFB65-E122-4853-A2B8-5CC768DB226D}" srcOrd="0" destOrd="0" presId="urn:microsoft.com/office/officeart/2005/8/layout/hProcess3"/>
    <dgm:cxn modelId="{09FE7045-A3BD-42E2-BAE6-233C03E2DAD1}" type="presParOf" srcId="{1BA81BBE-C1A9-43FA-B54E-2A2951A8AB80}" destId="{16ACC63B-E344-41B9-BEE0-B67CBA3C442A}" srcOrd="1" destOrd="0" presId="urn:microsoft.com/office/officeart/2005/8/layout/hProcess3"/>
    <dgm:cxn modelId="{AB7CB932-001A-4424-9427-FD976D815B9A}" type="presParOf" srcId="{1BA81BBE-C1A9-43FA-B54E-2A2951A8AB80}" destId="{2C873DF5-6667-406C-B67B-04ECE59D249C}" srcOrd="2" destOrd="0" presId="urn:microsoft.com/office/officeart/2005/8/layout/hProcess3"/>
    <dgm:cxn modelId="{EECF8A70-861F-44DC-AFFE-D61CF2988D3C}" type="presParOf" srcId="{1BA81BBE-C1A9-43FA-B54E-2A2951A8AB80}" destId="{E9221F0C-C9D2-47DC-B735-7595B3AEFB24}" srcOrd="3" destOrd="0" presId="urn:microsoft.com/office/officeart/2005/8/layout/hProcess3"/>
    <dgm:cxn modelId="{13D9D559-A22B-4BC1-A1D8-2D5EAF753D4A}" type="presParOf" srcId="{0F7A2289-5B5B-42C6-93D1-CB3F7555DE0E}" destId="{F64792B6-5264-4CE3-96A9-DDF32D51B852}" srcOrd="4" destOrd="0" presId="urn:microsoft.com/office/officeart/2005/8/layout/hProcess3"/>
    <dgm:cxn modelId="{03C82AEB-4541-4A40-A911-22FE904EC943}" type="presParOf" srcId="{0F7A2289-5B5B-42C6-93D1-CB3F7555DE0E}" destId="{320DAB81-ABC2-4F85-8BAD-AC0744A4B421}" srcOrd="5" destOrd="0" presId="urn:microsoft.com/office/officeart/2005/8/layout/hProcess3"/>
    <dgm:cxn modelId="{BFC33354-451B-4F6D-AA3E-68D41489E230}" type="presParOf" srcId="{320DAB81-ABC2-4F85-8BAD-AC0744A4B421}" destId="{B8F42D27-7C53-4AA3-B110-26F6678AFF0F}" srcOrd="0" destOrd="0" presId="urn:microsoft.com/office/officeart/2005/8/layout/hProcess3"/>
    <dgm:cxn modelId="{464A382D-3AE9-488C-A764-A40340F8436A}" type="presParOf" srcId="{320DAB81-ABC2-4F85-8BAD-AC0744A4B421}" destId="{0052C3F1-6849-48BD-ACC8-6312EEEDDBA1}" srcOrd="1" destOrd="0" presId="urn:microsoft.com/office/officeart/2005/8/layout/hProcess3"/>
    <dgm:cxn modelId="{EC769703-AC6B-4A3D-8105-C97E2DA61C74}" type="presParOf" srcId="{320DAB81-ABC2-4F85-8BAD-AC0744A4B421}" destId="{0785ECCA-1093-4296-9A3B-6618E4549081}" srcOrd="2" destOrd="0" presId="urn:microsoft.com/office/officeart/2005/8/layout/hProcess3"/>
    <dgm:cxn modelId="{5F0B72B0-8AB9-49B2-A36E-4C26479CDE29}" type="presParOf" srcId="{320DAB81-ABC2-4F85-8BAD-AC0744A4B421}" destId="{EAD1EF6E-D38A-47B6-A7B8-93C488DC4486}" srcOrd="3" destOrd="0" presId="urn:microsoft.com/office/officeart/2005/8/layout/hProcess3"/>
    <dgm:cxn modelId="{4C8CC577-87E2-487C-BD0B-C6A0E54EC9B0}" type="presParOf" srcId="{0F7A2289-5B5B-42C6-93D1-CB3F7555DE0E}" destId="{BD238AC6-08D8-4E99-BD75-FAEC4CB3FDEA}" srcOrd="6" destOrd="0" presId="urn:microsoft.com/office/officeart/2005/8/layout/hProcess3"/>
    <dgm:cxn modelId="{FF958AE5-3F0E-4B3D-A161-1834F019C103}" type="presParOf" srcId="{0F7A2289-5B5B-42C6-93D1-CB3F7555DE0E}" destId="{AC3569CD-2551-4314-A506-ED11830E4AF5}" srcOrd="7" destOrd="0" presId="urn:microsoft.com/office/officeart/2005/8/layout/hProcess3"/>
    <dgm:cxn modelId="{BF42D231-0160-4C05-8DDF-74BFB905B90E}" type="presParOf" srcId="{0F7A2289-5B5B-42C6-93D1-CB3F7555DE0E}" destId="{A3289C8F-310A-4DA9-AEB0-AD66A4EDE26D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89C8F-310A-4DA9-AEB0-AD66A4EDE26D}">
      <dsp:nvSpPr>
        <dsp:cNvPr id="0" name=""/>
        <dsp:cNvSpPr/>
      </dsp:nvSpPr>
      <dsp:spPr>
        <a:xfrm>
          <a:off x="0" y="964654"/>
          <a:ext cx="1719147" cy="576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2C3F1-6849-48BD-ACC8-6312EEEDDBA1}">
      <dsp:nvSpPr>
        <dsp:cNvPr id="0" name=""/>
        <dsp:cNvSpPr/>
      </dsp:nvSpPr>
      <dsp:spPr>
        <a:xfrm>
          <a:off x="1132974" y="1108654"/>
          <a:ext cx="414257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>
            <a:latin typeface="Arial" panose="020B0604020202020204"/>
          </a:endParaRPr>
        </a:p>
      </dsp:txBody>
      <dsp:txXfrm>
        <a:off x="1132974" y="1108654"/>
        <a:ext cx="414257" cy="288000"/>
      </dsp:txXfrm>
    </dsp:sp>
    <dsp:sp modelId="{16ACC63B-E344-41B9-BEE0-B67CBA3C442A}">
      <dsp:nvSpPr>
        <dsp:cNvPr id="0" name=""/>
        <dsp:cNvSpPr/>
      </dsp:nvSpPr>
      <dsp:spPr>
        <a:xfrm>
          <a:off x="635866" y="1108654"/>
          <a:ext cx="414257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Arial" panose="020B0604020202020204"/>
            </a:rPr>
            <a:t>Leads to</a:t>
          </a:r>
          <a:endParaRPr lang="en-US" sz="800" kern="1200" dirty="0"/>
        </a:p>
      </dsp:txBody>
      <dsp:txXfrm>
        <a:off x="635866" y="1108654"/>
        <a:ext cx="414257" cy="288000"/>
      </dsp:txXfrm>
    </dsp:sp>
    <dsp:sp modelId="{857C03BC-2C6E-4D6A-865D-06F5AB8EAA77}">
      <dsp:nvSpPr>
        <dsp:cNvPr id="0" name=""/>
        <dsp:cNvSpPr/>
      </dsp:nvSpPr>
      <dsp:spPr>
        <a:xfrm>
          <a:off x="138757" y="1108654"/>
          <a:ext cx="414257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>
            <a:latin typeface="Arial" panose="020B0604020202020204"/>
          </a:endParaRPr>
        </a:p>
      </dsp:txBody>
      <dsp:txXfrm>
        <a:off x="138757" y="1108654"/>
        <a:ext cx="414257" cy="2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0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7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1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90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8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7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3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8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2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8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9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9665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acs/www/data/data-tables-and-tools/data-profil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usa.io/profile/geo/topeka-k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cedsci/table?d=ACS%205-Year%20Estimates%20Data%20Profiles&amp;table=DP05&amp;tid=ACSDP5Y2018.DP05&amp;g=0400000US20_1600000US2071000_0500000US20177.140000&amp;hidePreview=tru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4E6B77B-4E19-4751-8993-82D55D57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0303" r="-1" b="5425"/>
          <a:stretch/>
        </p:blipFill>
        <p:spPr>
          <a:xfrm>
            <a:off x="20" y="-1302"/>
            <a:ext cx="12191980" cy="685799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20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5170" y="3252436"/>
            <a:ext cx="2659895" cy="2268559"/>
          </a:xfrm>
        </p:spPr>
        <p:txBody>
          <a:bodyPr>
            <a:normAutofit/>
          </a:bodyPr>
          <a:lstStyle/>
          <a:p>
            <a:r>
              <a:rPr lang="en-US" sz="3200"/>
              <a:t>Group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08" y="4120982"/>
            <a:ext cx="2818556" cy="1160213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Slack-Lato"/>
              </a:rPr>
              <a:t>Zach Wilson, Mark Messick, Ben Anderson, Annie Di Persio</a:t>
            </a:r>
            <a:endParaRPr lang="en-US" sz="1500" dirty="0">
              <a:latin typeface="Slack-Lato"/>
              <a:ea typeface="+mn-lt"/>
              <a:cs typeface="+mn-lt"/>
            </a:endParaRPr>
          </a:p>
          <a:p>
            <a:endParaRPr lang="en-US" sz="1500"/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6B789-ECA1-4BA3-9828-6492FBC010EE}"/>
              </a:ext>
            </a:extLst>
          </p:cNvPr>
          <p:cNvSpPr txBox="1"/>
          <p:nvPr/>
        </p:nvSpPr>
        <p:spPr>
          <a:xfrm>
            <a:off x="-563136" y="291790"/>
            <a:ext cx="776124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5000" b="1" dirty="0"/>
              <a:t>Food Deserts </a:t>
            </a:r>
            <a:endParaRPr lang="en-US" sz="5000" b="1">
              <a:cs typeface="Arial" panose="020B0604020202020204"/>
            </a:endParaRPr>
          </a:p>
          <a:p>
            <a:pPr algn="ctr">
              <a:spcAft>
                <a:spcPts val="600"/>
              </a:spcAft>
            </a:pPr>
            <a:r>
              <a:rPr lang="en-US" sz="5000" b="1" dirty="0"/>
              <a:t>In</a:t>
            </a:r>
            <a:endParaRPr lang="en-US" sz="5000" b="1" dirty="0">
              <a:cs typeface="Arial" panose="020B0604020202020204"/>
            </a:endParaRPr>
          </a:p>
          <a:p>
            <a:pPr algn="ctr">
              <a:spcAft>
                <a:spcPts val="600"/>
              </a:spcAft>
            </a:pPr>
            <a:r>
              <a:rPr lang="en-US" sz="5000" b="1" dirty="0"/>
              <a:t> Topeka</a:t>
            </a:r>
            <a:endParaRPr lang="en-US" sz="5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2CA9B6-4696-4754-85E4-8CABC16C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9A1B4E-BA04-49DB-A7FC-AAC824E9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B81022-BC5D-4044-B798-FA0517B46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3277EE-B44B-4433-AC85-268C83D34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893633-2491-40F3-A8F8-3048B013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600BF4-BBEF-41D0-AF2D-5FE8F140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3B73E-7F4D-4455-AC6B-2BA98D72F7F5}"/>
              </a:ext>
            </a:extLst>
          </p:cNvPr>
          <p:cNvSpPr txBox="1"/>
          <p:nvPr/>
        </p:nvSpPr>
        <p:spPr>
          <a:xfrm>
            <a:off x="1495878" y="334534"/>
            <a:ext cx="3972924" cy="22685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Arial"/>
              </a:rPr>
              <a:t>Thanks to the TA'S and to Ben for all the help and support</a:t>
            </a:r>
            <a:endParaRPr lang="en-US">
              <a:ea typeface="+mj-ea"/>
              <a:cs typeface="Arial" panose="020B0604020202020204"/>
            </a:endParaRPr>
          </a:p>
        </p:txBody>
      </p:sp>
      <p:pic>
        <p:nvPicPr>
          <p:cNvPr id="3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3184867B-9CBC-45C9-927A-561BB77F8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67" r="32246"/>
          <a:stretch/>
        </p:blipFill>
        <p:spPr>
          <a:xfrm>
            <a:off x="6749807" y="227"/>
            <a:ext cx="4635113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E3FBB69-81FC-455A-9F72-076CADABD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5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B763F-C0FA-46C1-AE96-0827566DE4A6}"/>
              </a:ext>
            </a:extLst>
          </p:cNvPr>
          <p:cNvSpPr txBox="1"/>
          <p:nvPr/>
        </p:nvSpPr>
        <p:spPr>
          <a:xfrm>
            <a:off x="1299882" y="268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Hypothesis: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D2274-CB53-4D4A-B512-9FBC3EB5FAB6}"/>
              </a:ext>
            </a:extLst>
          </p:cNvPr>
          <p:cNvSpPr txBox="1"/>
          <p:nvPr/>
        </p:nvSpPr>
        <p:spPr>
          <a:xfrm>
            <a:off x="1299882" y="358588"/>
            <a:ext cx="61856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If a given area has a higher income, then more grocers are to be found in said area. </a:t>
            </a:r>
            <a:endParaRPr lang="en-US" dirty="0"/>
          </a:p>
        </p:txBody>
      </p:sp>
      <p:pic>
        <p:nvPicPr>
          <p:cNvPr id="7" name="Picture 7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6D08A7D-CE12-4B68-923D-BE48D36B0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3" t="53160" r="163" b="-929"/>
          <a:stretch/>
        </p:blipFill>
        <p:spPr>
          <a:xfrm>
            <a:off x="6272998" y="2233899"/>
            <a:ext cx="4806181" cy="2389348"/>
          </a:xfrm>
          <a:prstGeom prst="rect">
            <a:avLst/>
          </a:prstGeom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64D0BD-85B8-426F-B4FB-B14A97CA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68" y="2231637"/>
            <a:ext cx="1907324" cy="2394725"/>
          </a:xfrm>
          <a:prstGeom prst="rect">
            <a:avLst/>
          </a:prstGeom>
        </p:spPr>
      </p:pic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646CE7AF-F3F3-41B6-A745-946CD4E32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748875"/>
              </p:ext>
            </p:extLst>
          </p:nvPr>
        </p:nvGraphicFramePr>
        <p:xfrm>
          <a:off x="3967976" y="2176346"/>
          <a:ext cx="1719147" cy="2505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324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151DE-F265-4E3A-830C-8E28FD4D80C7}"/>
              </a:ext>
            </a:extLst>
          </p:cNvPr>
          <p:cNvSpPr txBox="1"/>
          <p:nvPr/>
        </p:nvSpPr>
        <p:spPr>
          <a:xfrm>
            <a:off x="968188" y="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Data Round Up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ECAEE7-92F8-4664-80CE-EDB98F6D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21" y="1878363"/>
            <a:ext cx="4834053" cy="2829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6064E-5010-4609-A826-1360A78C56DE}"/>
              </a:ext>
            </a:extLst>
          </p:cNvPr>
          <p:cNvSpPr txBox="1"/>
          <p:nvPr/>
        </p:nvSpPr>
        <p:spPr>
          <a:xfrm>
            <a:off x="970157" y="4612888"/>
            <a:ext cx="47782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https://www.census.gov/acs/www/data/data-tables-and-tools/data-profiles/</a:t>
            </a:r>
            <a:endParaRPr lang="en-US"/>
          </a:p>
        </p:txBody>
      </p:sp>
      <p:pic>
        <p:nvPicPr>
          <p:cNvPr id="5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E17FCB-F842-41AD-B82B-58B69572F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4" r="11128" b="-546"/>
          <a:stretch/>
        </p:blipFill>
        <p:spPr>
          <a:xfrm>
            <a:off x="5848815" y="1461462"/>
            <a:ext cx="5521410" cy="1890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D12B5-D651-471F-A6C7-DADF08CD6E9D}"/>
              </a:ext>
            </a:extLst>
          </p:cNvPr>
          <p:cNvSpPr txBox="1"/>
          <p:nvPr/>
        </p:nvSpPr>
        <p:spPr>
          <a:xfrm>
            <a:off x="1063083" y="505522"/>
            <a:ext cx="51128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D1D2D3"/>
                </a:solidFill>
                <a:latin typeface="Slack-Lato"/>
              </a:rPr>
              <a:t>Google Places Api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D1D2D3"/>
                </a:solidFill>
                <a:latin typeface="Slack-Lato"/>
              </a:rPr>
              <a:t>Census Bureau American Community Survey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D1D2D3"/>
                </a:solidFill>
                <a:latin typeface="Slack-Lato"/>
                <a:cs typeface="Arial"/>
              </a:rPr>
              <a:t>Ben did it so it must be alright</a:t>
            </a:r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5482B-247B-455F-928E-59E720DF3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" r="24481" b="308"/>
          <a:stretch/>
        </p:blipFill>
        <p:spPr>
          <a:xfrm>
            <a:off x="5848814" y="3354659"/>
            <a:ext cx="5521258" cy="3507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1A18-C836-4EC8-9651-1B27A59E2D12}"/>
              </a:ext>
            </a:extLst>
          </p:cNvPr>
          <p:cNvSpPr txBox="1"/>
          <p:nvPr/>
        </p:nvSpPr>
        <p:spPr>
          <a:xfrm>
            <a:off x="3237571" y="609042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6"/>
              </a:rPr>
              <a:t>https://datausa.io/profile/geo/topeka-ks/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8C65FA-A179-4549-9D4F-70620CF07B5F}"/>
              </a:ext>
            </a:extLst>
          </p:cNvPr>
          <p:cNvCxnSpPr/>
          <p:nvPr/>
        </p:nvCxnSpPr>
        <p:spPr>
          <a:xfrm>
            <a:off x="5836023" y="1465730"/>
            <a:ext cx="2" cy="539675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48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CF4BC30-6F1C-4DD7-B19B-0EDEFFFE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85" y="1332746"/>
            <a:ext cx="4899101" cy="5121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AF6DD-28DF-41D2-8D2F-0958686F970F}"/>
              </a:ext>
            </a:extLst>
          </p:cNvPr>
          <p:cNvSpPr txBox="1"/>
          <p:nvPr/>
        </p:nvSpPr>
        <p:spPr>
          <a:xfrm>
            <a:off x="5480592" y="592641"/>
            <a:ext cx="1154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The Area</a:t>
            </a:r>
            <a:endParaRPr lang="en-US" u="sn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748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92EAD9-224F-4FF2-9D3E-CD5FD169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568" y="-1379034"/>
            <a:ext cx="4053161" cy="8723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8B444F-7A44-44B6-9ED6-D4142ADD181E}"/>
              </a:ext>
            </a:extLst>
          </p:cNvPr>
          <p:cNvSpPr/>
          <p:nvPr/>
        </p:nvSpPr>
        <p:spPr>
          <a:xfrm>
            <a:off x="1067962" y="36474"/>
            <a:ext cx="2685584" cy="125451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8F544BB-735A-48CC-A2B5-22D105BF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22" y="-760"/>
            <a:ext cx="5967760" cy="893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C1AAF6-A539-4D4B-AB05-DADDAA4AA7FC}"/>
              </a:ext>
            </a:extLst>
          </p:cNvPr>
          <p:cNvSpPr txBox="1"/>
          <p:nvPr/>
        </p:nvSpPr>
        <p:spPr>
          <a:xfrm>
            <a:off x="1120589" y="53788"/>
            <a:ext cx="11743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Arial"/>
              </a:rPr>
              <a:t>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7379D-AEC7-4A9A-BC27-166DAF59EE06}"/>
              </a:ext>
            </a:extLst>
          </p:cNvPr>
          <p:cNvSpPr txBox="1"/>
          <p:nvPr/>
        </p:nvSpPr>
        <p:spPr>
          <a:xfrm>
            <a:off x="1117745" y="429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Pulled data from google places Api</a:t>
            </a:r>
            <a:endParaRPr lang="en-US" dirty="0"/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79F474E-4783-4263-BE65-C0B99267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522" y="391765"/>
            <a:ext cx="5967761" cy="6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2D6558-3B59-4781-91BD-755919F038AC}"/>
              </a:ext>
            </a:extLst>
          </p:cNvPr>
          <p:cNvSpPr txBox="1"/>
          <p:nvPr/>
        </p:nvSpPr>
        <p:spPr>
          <a:xfrm>
            <a:off x="8729546" y="22302"/>
            <a:ext cx="1367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latin typeface="Slack-Lato"/>
              </a:rPr>
              <a:t>​</a:t>
            </a:r>
            <a:r>
              <a:rPr lang="en-US" u="sng" dirty="0">
                <a:latin typeface="Arial"/>
                <a:cs typeface="Arial"/>
              </a:rPr>
              <a:t>The Master</a:t>
            </a:r>
            <a:endParaRPr lang="en-US" u="sng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AC0FE-EC14-41E2-9A98-CD91013DDA75}"/>
              </a:ext>
            </a:extLst>
          </p:cNvPr>
          <p:cNvSpPr txBox="1"/>
          <p:nvPr/>
        </p:nvSpPr>
        <p:spPr>
          <a:xfrm>
            <a:off x="4966009" y="1295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The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E5188-0E42-4BC1-A70E-9FBB7858871B}"/>
              </a:ext>
            </a:extLst>
          </p:cNvPr>
          <p:cNvSpPr txBox="1"/>
          <p:nvPr/>
        </p:nvSpPr>
        <p:spPr>
          <a:xfrm>
            <a:off x="3757961" y="53098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Product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421AA83E-472C-4B21-8AF5-52CB9796368A}"/>
              </a:ext>
            </a:extLst>
          </p:cNvPr>
          <p:cNvSpPr/>
          <p:nvPr/>
        </p:nvSpPr>
        <p:spPr>
          <a:xfrm>
            <a:off x="3937597" y="1229412"/>
            <a:ext cx="975731" cy="4832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8D46E6-76B8-47FB-807B-329096BC4F5B}"/>
              </a:ext>
            </a:extLst>
          </p:cNvPr>
          <p:cNvSpPr/>
          <p:nvPr/>
        </p:nvSpPr>
        <p:spPr>
          <a:xfrm>
            <a:off x="5158423" y="5256628"/>
            <a:ext cx="975731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9CDCB-86C9-4219-855D-4D736985B0A2}"/>
              </a:ext>
            </a:extLst>
          </p:cNvPr>
          <p:cNvSpPr txBox="1"/>
          <p:nvPr/>
        </p:nvSpPr>
        <p:spPr>
          <a:xfrm>
            <a:off x="3847703" y="286675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places_scrape.py</a:t>
            </a:r>
            <a:endParaRPr lang="en-US"/>
          </a:p>
          <a:p>
            <a:pPr marL="285750" indent="-285750" algn="l">
              <a:buFont typeface="Arial"/>
              <a:buChar char="•"/>
            </a:pPr>
            <a:r>
              <a:rPr lang="en-US" dirty="0">
                <a:cs typeface="Arial"/>
              </a:rPr>
              <a:t>clean.py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Master_maker.py</a:t>
            </a:r>
          </a:p>
        </p:txBody>
      </p:sp>
    </p:spTree>
    <p:extLst>
      <p:ext uri="{BB962C8B-B14F-4D97-AF65-F5344CB8AC3E}">
        <p14:creationId xmlns:p14="http://schemas.microsoft.com/office/powerpoint/2010/main" val="411621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371880-73B2-4E08-B856-2D5745008BAF}"/>
              </a:ext>
            </a:extLst>
          </p:cNvPr>
          <p:cNvSpPr txBox="1"/>
          <p:nvPr/>
        </p:nvSpPr>
        <p:spPr>
          <a:xfrm>
            <a:off x="1111623" y="1075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Arial"/>
              </a:rPr>
              <a:t>More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1B805-415C-4327-933E-70D0F038F7C4}"/>
              </a:ext>
            </a:extLst>
          </p:cNvPr>
          <p:cNvSpPr txBox="1"/>
          <p:nvPr/>
        </p:nvSpPr>
        <p:spPr>
          <a:xfrm>
            <a:off x="1044498" y="589156"/>
            <a:ext cx="34773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We also pulled Census Data for the population and housing</a:t>
            </a:r>
          </a:p>
        </p:txBody>
      </p:sp>
      <p:pic>
        <p:nvPicPr>
          <p:cNvPr id="9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61BBFA-56DF-49D1-82DF-3631CBA36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" t="2956" r="-428" b="28818"/>
          <a:stretch/>
        </p:blipFill>
        <p:spPr>
          <a:xfrm>
            <a:off x="1007327" y="1324378"/>
            <a:ext cx="10405634" cy="2460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DA700F-04CB-4008-A058-288423CD9BCA}"/>
              </a:ext>
            </a:extLst>
          </p:cNvPr>
          <p:cNvSpPr txBox="1"/>
          <p:nvPr/>
        </p:nvSpPr>
        <p:spPr>
          <a:xfrm>
            <a:off x="1004048" y="3756212"/>
            <a:ext cx="1036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https://data.census.gov/cedsci/table?d=ACS%205-Year%20Estimates%20Data%20Profiles&amp;table=DP05&amp;tid=ACSDP5Y2018.DP05&amp;g=0400000US20_1600000US2071000_0500000US20177.140000&amp;hidePreview=true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4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B73E-7F4D-4455-AC6B-2BA98D72F7F5}"/>
              </a:ext>
            </a:extLst>
          </p:cNvPr>
          <p:cNvSpPr txBox="1"/>
          <p:nvPr/>
        </p:nvSpPr>
        <p:spPr>
          <a:xfrm>
            <a:off x="1057835" y="89647"/>
            <a:ext cx="2420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Tableau stuff</a:t>
            </a:r>
            <a:endParaRPr lang="en-US" u="sng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2E84F-B1BE-4D32-B6FA-37F2D8C48CA6}"/>
              </a:ext>
            </a:extLst>
          </p:cNvPr>
          <p:cNvSpPr txBox="1"/>
          <p:nvPr/>
        </p:nvSpPr>
        <p:spPr>
          <a:xfrm>
            <a:off x="5531224" y="3245224"/>
            <a:ext cx="1138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Cool Viz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A76B8-D67F-4097-A9C9-C73FB497727A}"/>
              </a:ext>
            </a:extLst>
          </p:cNvPr>
          <p:cNvSpPr txBox="1"/>
          <p:nvPr/>
        </p:nvSpPr>
        <p:spPr>
          <a:xfrm>
            <a:off x="1057835" y="6357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Describe the 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5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3B73E-7F4D-4455-AC6B-2BA98D72F7F5}"/>
              </a:ext>
            </a:extLst>
          </p:cNvPr>
          <p:cNvSpPr txBox="1"/>
          <p:nvPr/>
        </p:nvSpPr>
        <p:spPr>
          <a:xfrm>
            <a:off x="1030941" y="627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Machine Learning</a:t>
            </a:r>
            <a:endParaRPr lang="en-US" u="sng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BE002-7D4B-491C-8971-4C79AD519F3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Neat screen Cap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CF688-A428-4B29-8ECB-7054986565FE}"/>
              </a:ext>
            </a:extLst>
          </p:cNvPr>
          <p:cNvSpPr txBox="1"/>
          <p:nvPr/>
        </p:nvSpPr>
        <p:spPr>
          <a:xfrm>
            <a:off x="1030941" y="8785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What it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9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995561-1707-49A4-9CEF-37C3C75B334D}"/>
              </a:ext>
            </a:extLst>
          </p:cNvPr>
          <p:cNvSpPr txBox="1"/>
          <p:nvPr/>
        </p:nvSpPr>
        <p:spPr>
          <a:xfrm>
            <a:off x="1147482" y="1703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u="sng" dirty="0"/>
              <a:t>Conclusion</a:t>
            </a:r>
            <a:endParaRPr lang="en-US" u="sng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72016-4BF2-4839-AC14-7E89CB280537}"/>
              </a:ext>
            </a:extLst>
          </p:cNvPr>
          <p:cNvSpPr txBox="1"/>
          <p:nvPr/>
        </p:nvSpPr>
        <p:spPr>
          <a:xfrm>
            <a:off x="3352800" y="20170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1D2D3"/>
                </a:solidFill>
                <a:latin typeface="Slack-Lato"/>
              </a:rPr>
              <a:t>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08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Madison</vt:lpstr>
      <vt:lpstr>Group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547</cp:revision>
  <dcterms:created xsi:type="dcterms:W3CDTF">2020-07-09T00:07:07Z</dcterms:created>
  <dcterms:modified xsi:type="dcterms:W3CDTF">2020-07-09T02:38:32Z</dcterms:modified>
</cp:coreProperties>
</file>